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76" r:id="rId1"/>
  </p:sldMasterIdLst>
  <p:notesMasterIdLst>
    <p:notesMasterId r:id="rId7"/>
  </p:notesMasterIdLst>
  <p:handoutMasterIdLst>
    <p:handoutMasterId r:id="rId8"/>
  </p:handoutMasterIdLst>
  <p:sldIdLst>
    <p:sldId id="256" r:id="rId2"/>
    <p:sldId id="279" r:id="rId3"/>
    <p:sldId id="281" r:id="rId4"/>
    <p:sldId id="282" r:id="rId5"/>
    <p:sldId id="280" r:id="rId6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82A50FC-FB44-4A5F-8E1D-E60BB5AFB4E5}">
          <p14:sldIdLst>
            <p14:sldId id="256"/>
            <p14:sldId id="279"/>
            <p14:sldId id="281"/>
            <p14:sldId id="282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2F2F2"/>
    <a:srgbClr val="F3F3F3"/>
    <a:srgbClr val="E6E6E6"/>
    <a:srgbClr val="505050"/>
    <a:srgbClr val="FFFFFF"/>
    <a:srgbClr val="2F2F2F"/>
    <a:srgbClr val="525252"/>
    <a:srgbClr val="666666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96197" autoAdjust="0"/>
  </p:normalViewPr>
  <p:slideViewPr>
    <p:cSldViewPr snapToGrid="0">
      <p:cViewPr varScale="1">
        <p:scale>
          <a:sx n="131" d="100"/>
          <a:sy n="131" d="100"/>
        </p:scale>
        <p:origin x="108" y="736"/>
      </p:cViewPr>
      <p:guideLst/>
    </p:cSldViewPr>
  </p:slideViewPr>
  <p:outlineViewPr>
    <p:cViewPr>
      <p:scale>
        <a:sx n="33" d="100"/>
        <a:sy n="33" d="100"/>
      </p:scale>
      <p:origin x="0" y="-724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57"/>
    </p:cViewPr>
  </p:sorterViewPr>
  <p:notesViewPr>
    <p:cSldViewPr snapToGrid="0" showGuides="1">
      <p:cViewPr varScale="1">
        <p:scale>
          <a:sx n="121" d="100"/>
          <a:sy n="121" d="100"/>
        </p:scale>
        <p:origin x="3820" y="8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67A905-6AE9-6F44-9456-ACD90AF9D917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F509A1A1-3AF4-FA4A-8218-FA8035B336BB}">
      <dgm:prSet phldrT="[Text]" custT="1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  <a:p>
          <a:r>
            <a:rPr lang="en-GB" sz="1600" dirty="0">
              <a:latin typeface="+mj-lt"/>
            </a:rPr>
            <a:t>(Headings)</a:t>
          </a:r>
        </a:p>
      </dgm:t>
    </dgm:pt>
    <dgm:pt modelId="{23E3D66A-4121-1B43-8D0F-9ED00C879440}" type="parTrans" cxnId="{0C0A957C-9BBD-A643-BAFE-C7724C3C37CC}">
      <dgm:prSet/>
      <dgm:spPr/>
      <dgm:t>
        <a:bodyPr/>
        <a:lstStyle/>
        <a:p>
          <a:endParaRPr lang="en-GB" sz="1600"/>
        </a:p>
      </dgm:t>
    </dgm:pt>
    <dgm:pt modelId="{C57BD1D0-E3C4-CF44-9898-F452D57FD80B}" type="sibTrans" cxnId="{0C0A957C-9BBD-A643-BAFE-C7724C3C37CC}">
      <dgm:prSet custT="1"/>
      <dgm:spPr/>
      <dgm:t>
        <a:bodyPr/>
        <a:lstStyle/>
        <a:p>
          <a:endParaRPr lang="en-GB" sz="1600"/>
        </a:p>
      </dgm:t>
    </dgm:pt>
    <dgm:pt modelId="{48807AEB-8749-DF42-9A29-FF5186C6576E}">
      <dgm:prSet phldrT="[Text]" custT="1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  <a:p>
          <a:r>
            <a:rPr lang="en-GB" sz="1600" dirty="0">
              <a:latin typeface="+mj-lt"/>
            </a:rPr>
            <a:t>(Headings)</a:t>
          </a:r>
        </a:p>
      </dgm:t>
    </dgm:pt>
    <dgm:pt modelId="{6E7F49FB-6B75-9B4A-B53D-104367672B33}" type="parTrans" cxnId="{F5500535-FC48-6041-88AD-8D53B2D767D6}">
      <dgm:prSet/>
      <dgm:spPr/>
      <dgm:t>
        <a:bodyPr/>
        <a:lstStyle/>
        <a:p>
          <a:endParaRPr lang="en-GB" sz="1600"/>
        </a:p>
      </dgm:t>
    </dgm:pt>
    <dgm:pt modelId="{A4804B19-803E-C84C-AE11-34D24B662244}" type="sibTrans" cxnId="{F5500535-FC48-6041-88AD-8D53B2D767D6}">
      <dgm:prSet custT="1"/>
      <dgm:spPr/>
      <dgm:t>
        <a:bodyPr/>
        <a:lstStyle/>
        <a:p>
          <a:endParaRPr lang="en-GB" sz="1600"/>
        </a:p>
      </dgm:t>
    </dgm:pt>
    <dgm:pt modelId="{0E764485-31CC-0C48-A13C-09EECA6BD188}">
      <dgm:prSet phldrT="[Text]" custT="1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  <a:p>
          <a:r>
            <a:rPr lang="en-GB" sz="1600" dirty="0">
              <a:latin typeface="+mj-lt"/>
            </a:rPr>
            <a:t>(Headings)</a:t>
          </a:r>
        </a:p>
      </dgm:t>
    </dgm:pt>
    <dgm:pt modelId="{A981CDB3-D5A1-3A43-8CBD-AAA4531E112C}" type="parTrans" cxnId="{C6A84EAA-A09E-B14B-9994-805CAC766C72}">
      <dgm:prSet/>
      <dgm:spPr/>
      <dgm:t>
        <a:bodyPr/>
        <a:lstStyle/>
        <a:p>
          <a:endParaRPr lang="en-GB" sz="1600"/>
        </a:p>
      </dgm:t>
    </dgm:pt>
    <dgm:pt modelId="{26B4C998-F5D1-AB43-9BFA-E881BACE87DA}" type="sibTrans" cxnId="{C6A84EAA-A09E-B14B-9994-805CAC766C72}">
      <dgm:prSet/>
      <dgm:spPr/>
      <dgm:t>
        <a:bodyPr/>
        <a:lstStyle/>
        <a:p>
          <a:endParaRPr lang="en-GB" sz="1600"/>
        </a:p>
      </dgm:t>
    </dgm:pt>
    <dgm:pt modelId="{D97C9738-24C5-8C47-B61C-C57E4D8A3C7B}" type="pres">
      <dgm:prSet presAssocID="{7F67A905-6AE9-6F44-9456-ACD90AF9D917}" presName="Name0" presStyleCnt="0">
        <dgm:presLayoutVars>
          <dgm:dir/>
          <dgm:resizeHandles val="exact"/>
        </dgm:presLayoutVars>
      </dgm:prSet>
      <dgm:spPr/>
    </dgm:pt>
    <dgm:pt modelId="{886E29DC-7410-014F-9766-C39F204044CA}" type="pres">
      <dgm:prSet presAssocID="{F509A1A1-3AF4-FA4A-8218-FA8035B336BB}" presName="node" presStyleLbl="node1" presStyleIdx="0" presStyleCnt="3">
        <dgm:presLayoutVars>
          <dgm:bulletEnabled val="1"/>
        </dgm:presLayoutVars>
      </dgm:prSet>
      <dgm:spPr/>
    </dgm:pt>
    <dgm:pt modelId="{A71437C3-0471-5942-948E-F0A7DC298F0B}" type="pres">
      <dgm:prSet presAssocID="{C57BD1D0-E3C4-CF44-9898-F452D57FD80B}" presName="sibTrans" presStyleLbl="sibTrans2D1" presStyleIdx="0" presStyleCnt="2"/>
      <dgm:spPr/>
    </dgm:pt>
    <dgm:pt modelId="{A8497E56-DA4A-4F4C-81E6-2EB4F80BF77D}" type="pres">
      <dgm:prSet presAssocID="{C57BD1D0-E3C4-CF44-9898-F452D57FD80B}" presName="connectorText" presStyleLbl="sibTrans2D1" presStyleIdx="0" presStyleCnt="2"/>
      <dgm:spPr/>
    </dgm:pt>
    <dgm:pt modelId="{3A84E5BE-E6AD-E34A-AC5E-4C253B88DC4B}" type="pres">
      <dgm:prSet presAssocID="{48807AEB-8749-DF42-9A29-FF5186C6576E}" presName="node" presStyleLbl="node1" presStyleIdx="1" presStyleCnt="3">
        <dgm:presLayoutVars>
          <dgm:bulletEnabled val="1"/>
        </dgm:presLayoutVars>
      </dgm:prSet>
      <dgm:spPr/>
    </dgm:pt>
    <dgm:pt modelId="{99181518-D4F7-A54A-84E1-910DDC5AF89F}" type="pres">
      <dgm:prSet presAssocID="{A4804B19-803E-C84C-AE11-34D24B662244}" presName="sibTrans" presStyleLbl="sibTrans2D1" presStyleIdx="1" presStyleCnt="2"/>
      <dgm:spPr/>
    </dgm:pt>
    <dgm:pt modelId="{EED946CC-E1C0-2440-967E-AA81B14D9218}" type="pres">
      <dgm:prSet presAssocID="{A4804B19-803E-C84C-AE11-34D24B662244}" presName="connectorText" presStyleLbl="sibTrans2D1" presStyleIdx="1" presStyleCnt="2"/>
      <dgm:spPr/>
    </dgm:pt>
    <dgm:pt modelId="{BD51A9A9-BB7C-5249-8CCF-CB1CD3BF42F3}" type="pres">
      <dgm:prSet presAssocID="{0E764485-31CC-0C48-A13C-09EECA6BD188}" presName="node" presStyleLbl="node1" presStyleIdx="2" presStyleCnt="3">
        <dgm:presLayoutVars>
          <dgm:bulletEnabled val="1"/>
        </dgm:presLayoutVars>
      </dgm:prSet>
      <dgm:spPr/>
    </dgm:pt>
  </dgm:ptLst>
  <dgm:cxnLst>
    <dgm:cxn modelId="{77D4430E-421E-C044-B0CE-957A74E58B37}" type="presOf" srcId="{C57BD1D0-E3C4-CF44-9898-F452D57FD80B}" destId="{A71437C3-0471-5942-948E-F0A7DC298F0B}" srcOrd="0" destOrd="0" presId="urn:microsoft.com/office/officeart/2005/8/layout/process1"/>
    <dgm:cxn modelId="{F5500535-FC48-6041-88AD-8D53B2D767D6}" srcId="{7F67A905-6AE9-6F44-9456-ACD90AF9D917}" destId="{48807AEB-8749-DF42-9A29-FF5186C6576E}" srcOrd="1" destOrd="0" parTransId="{6E7F49FB-6B75-9B4A-B53D-104367672B33}" sibTransId="{A4804B19-803E-C84C-AE11-34D24B662244}"/>
    <dgm:cxn modelId="{EBBAE26F-1622-7342-82A2-037C20292E6F}" type="presOf" srcId="{F509A1A1-3AF4-FA4A-8218-FA8035B336BB}" destId="{886E29DC-7410-014F-9766-C39F204044CA}" srcOrd="0" destOrd="0" presId="urn:microsoft.com/office/officeart/2005/8/layout/process1"/>
    <dgm:cxn modelId="{DA3D7F56-086B-384D-9B0C-E0CC4BECF21B}" type="presOf" srcId="{A4804B19-803E-C84C-AE11-34D24B662244}" destId="{99181518-D4F7-A54A-84E1-910DDC5AF89F}" srcOrd="0" destOrd="0" presId="urn:microsoft.com/office/officeart/2005/8/layout/process1"/>
    <dgm:cxn modelId="{0C0A957C-9BBD-A643-BAFE-C7724C3C37CC}" srcId="{7F67A905-6AE9-6F44-9456-ACD90AF9D917}" destId="{F509A1A1-3AF4-FA4A-8218-FA8035B336BB}" srcOrd="0" destOrd="0" parTransId="{23E3D66A-4121-1B43-8D0F-9ED00C879440}" sibTransId="{C57BD1D0-E3C4-CF44-9898-F452D57FD80B}"/>
    <dgm:cxn modelId="{8BCC9D90-33FB-F946-81B1-27A366A6425E}" type="presOf" srcId="{C57BD1D0-E3C4-CF44-9898-F452D57FD80B}" destId="{A8497E56-DA4A-4F4C-81E6-2EB4F80BF77D}" srcOrd="1" destOrd="0" presId="urn:microsoft.com/office/officeart/2005/8/layout/process1"/>
    <dgm:cxn modelId="{A1525A96-53E3-274F-9220-BDCF94FAD6F4}" type="presOf" srcId="{7F67A905-6AE9-6F44-9456-ACD90AF9D917}" destId="{D97C9738-24C5-8C47-B61C-C57E4D8A3C7B}" srcOrd="0" destOrd="0" presId="urn:microsoft.com/office/officeart/2005/8/layout/process1"/>
    <dgm:cxn modelId="{3283E5A2-9FEE-5042-8FC0-B41AF08B1A24}" type="presOf" srcId="{A4804B19-803E-C84C-AE11-34D24B662244}" destId="{EED946CC-E1C0-2440-967E-AA81B14D9218}" srcOrd="1" destOrd="0" presId="urn:microsoft.com/office/officeart/2005/8/layout/process1"/>
    <dgm:cxn modelId="{C6A84EAA-A09E-B14B-9994-805CAC766C72}" srcId="{7F67A905-6AE9-6F44-9456-ACD90AF9D917}" destId="{0E764485-31CC-0C48-A13C-09EECA6BD188}" srcOrd="2" destOrd="0" parTransId="{A981CDB3-D5A1-3A43-8CBD-AAA4531E112C}" sibTransId="{26B4C998-F5D1-AB43-9BFA-E881BACE87DA}"/>
    <dgm:cxn modelId="{7A653BC5-1D2B-E045-A1AF-A64285573384}" type="presOf" srcId="{48807AEB-8749-DF42-9A29-FF5186C6576E}" destId="{3A84E5BE-E6AD-E34A-AC5E-4C253B88DC4B}" srcOrd="0" destOrd="0" presId="urn:microsoft.com/office/officeart/2005/8/layout/process1"/>
    <dgm:cxn modelId="{58BC91FA-A6D6-6746-8359-F213BCC86BD9}" type="presOf" srcId="{0E764485-31CC-0C48-A13C-09EECA6BD188}" destId="{BD51A9A9-BB7C-5249-8CCF-CB1CD3BF42F3}" srcOrd="0" destOrd="0" presId="urn:microsoft.com/office/officeart/2005/8/layout/process1"/>
    <dgm:cxn modelId="{F54ADF24-3513-1A49-9FE6-917532C717F1}" type="presParOf" srcId="{D97C9738-24C5-8C47-B61C-C57E4D8A3C7B}" destId="{886E29DC-7410-014F-9766-C39F204044CA}" srcOrd="0" destOrd="0" presId="urn:microsoft.com/office/officeart/2005/8/layout/process1"/>
    <dgm:cxn modelId="{090E870A-7D3B-284C-B384-6F87542C718B}" type="presParOf" srcId="{D97C9738-24C5-8C47-B61C-C57E4D8A3C7B}" destId="{A71437C3-0471-5942-948E-F0A7DC298F0B}" srcOrd="1" destOrd="0" presId="urn:microsoft.com/office/officeart/2005/8/layout/process1"/>
    <dgm:cxn modelId="{147B9DAA-FC04-7D49-A7FB-16FDE8E41A5C}" type="presParOf" srcId="{A71437C3-0471-5942-948E-F0A7DC298F0B}" destId="{A8497E56-DA4A-4F4C-81E6-2EB4F80BF77D}" srcOrd="0" destOrd="0" presId="urn:microsoft.com/office/officeart/2005/8/layout/process1"/>
    <dgm:cxn modelId="{D680C084-C31D-044A-A4A7-8D238DA6D77D}" type="presParOf" srcId="{D97C9738-24C5-8C47-B61C-C57E4D8A3C7B}" destId="{3A84E5BE-E6AD-E34A-AC5E-4C253B88DC4B}" srcOrd="2" destOrd="0" presId="urn:microsoft.com/office/officeart/2005/8/layout/process1"/>
    <dgm:cxn modelId="{B4276A8C-C311-CC41-B26E-40242368C817}" type="presParOf" srcId="{D97C9738-24C5-8C47-B61C-C57E4D8A3C7B}" destId="{99181518-D4F7-A54A-84E1-910DDC5AF89F}" srcOrd="3" destOrd="0" presId="urn:microsoft.com/office/officeart/2005/8/layout/process1"/>
    <dgm:cxn modelId="{4B7CCEEF-999F-354C-8B3E-F88E7DCF4772}" type="presParOf" srcId="{99181518-D4F7-A54A-84E1-910DDC5AF89F}" destId="{EED946CC-E1C0-2440-967E-AA81B14D9218}" srcOrd="0" destOrd="0" presId="urn:microsoft.com/office/officeart/2005/8/layout/process1"/>
    <dgm:cxn modelId="{AF01D662-24F0-5043-B4BB-85B45E722B8E}" type="presParOf" srcId="{D97C9738-24C5-8C47-B61C-C57E4D8A3C7B}" destId="{BD51A9A9-BB7C-5249-8CCF-CB1CD3BF42F3}" srcOrd="4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11C838-A527-C14E-8C7B-FC6259AF6E6F}" type="doc">
      <dgm:prSet loTypeId="urn:microsoft.com/office/officeart/2008/layout/IncreasingCircle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C582137-2B5D-B743-8D8B-A2AD042370DE}">
      <dgm:prSet phldrT="[Text]" custT="1"/>
      <dgm:spPr/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</dgm:t>
    </dgm:pt>
    <dgm:pt modelId="{3A66580A-41FE-5D4A-AC3F-0700A33B8F3C}" type="parTrans" cxnId="{391635F4-3F6B-CD48-AC3E-19B8615D89D6}">
      <dgm:prSet/>
      <dgm:spPr/>
      <dgm:t>
        <a:bodyPr/>
        <a:lstStyle/>
        <a:p>
          <a:endParaRPr lang="en-GB"/>
        </a:p>
      </dgm:t>
    </dgm:pt>
    <dgm:pt modelId="{493A28C2-CB0D-EB44-A71F-F0EE91BD4787}" type="sibTrans" cxnId="{391635F4-3F6B-CD48-AC3E-19B8615D89D6}">
      <dgm:prSet/>
      <dgm:spPr/>
      <dgm:t>
        <a:bodyPr/>
        <a:lstStyle/>
        <a:p>
          <a:endParaRPr lang="en-GB"/>
        </a:p>
      </dgm:t>
    </dgm:pt>
    <dgm:pt modelId="{F5ACADD9-C4C3-544E-9935-0DD5FEB13736}">
      <dgm:prSet phldrT="[Text]" custT="1"/>
      <dgm:spPr/>
      <dgm:t>
        <a:bodyPr lIns="180000" rIns="36000"/>
        <a:lstStyle/>
        <a:p>
          <a:r>
            <a:rPr lang="en-GB" sz="1400" dirty="0"/>
            <a:t>Segoe Ui 14pt</a:t>
          </a:r>
        </a:p>
      </dgm:t>
    </dgm:pt>
    <dgm:pt modelId="{8BF1350D-D06D-D940-A426-5DD3FD536FB6}" type="parTrans" cxnId="{2FC35402-4EAF-E84D-BB51-74ABD26D1394}">
      <dgm:prSet/>
      <dgm:spPr/>
      <dgm:t>
        <a:bodyPr/>
        <a:lstStyle/>
        <a:p>
          <a:endParaRPr lang="en-GB"/>
        </a:p>
      </dgm:t>
    </dgm:pt>
    <dgm:pt modelId="{E639110A-2E7C-144F-AFC9-70B9F60AE372}" type="sibTrans" cxnId="{2FC35402-4EAF-E84D-BB51-74ABD26D1394}">
      <dgm:prSet/>
      <dgm:spPr/>
      <dgm:t>
        <a:bodyPr/>
        <a:lstStyle/>
        <a:p>
          <a:endParaRPr lang="en-GB"/>
        </a:p>
      </dgm:t>
    </dgm:pt>
    <dgm:pt modelId="{6051EA09-0B7E-514F-A3FC-95C4F76FA909}">
      <dgm:prSet phldrT="[Text]" custT="1"/>
      <dgm:spPr/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</dgm:t>
    </dgm:pt>
    <dgm:pt modelId="{C7FAD3FF-14CD-3849-8756-C3E5B9C22191}" type="parTrans" cxnId="{2621465E-FB03-4241-9DB0-5253A8E0DF51}">
      <dgm:prSet/>
      <dgm:spPr/>
      <dgm:t>
        <a:bodyPr/>
        <a:lstStyle/>
        <a:p>
          <a:endParaRPr lang="en-GB"/>
        </a:p>
      </dgm:t>
    </dgm:pt>
    <dgm:pt modelId="{6D15F03A-B4D1-E648-99B3-F453EDAF8ECD}" type="sibTrans" cxnId="{2621465E-FB03-4241-9DB0-5253A8E0DF51}">
      <dgm:prSet/>
      <dgm:spPr/>
      <dgm:t>
        <a:bodyPr/>
        <a:lstStyle/>
        <a:p>
          <a:endParaRPr lang="en-GB"/>
        </a:p>
      </dgm:t>
    </dgm:pt>
    <dgm:pt modelId="{480853B8-4A61-FD49-93AE-72342B965711}">
      <dgm:prSet phldrT="[Text]" custT="1"/>
      <dgm:spPr/>
      <dgm:t>
        <a:bodyPr lIns="180000" rIns="36000"/>
        <a:lstStyle/>
        <a:p>
          <a:r>
            <a:rPr lang="en-GB" sz="1400" dirty="0"/>
            <a:t>Segoe Ui 14pt</a:t>
          </a:r>
        </a:p>
      </dgm:t>
    </dgm:pt>
    <dgm:pt modelId="{3C707623-BD89-8446-A553-53118723413A}" type="parTrans" cxnId="{35341397-15F8-B54D-A1C8-77051E426EF9}">
      <dgm:prSet/>
      <dgm:spPr/>
      <dgm:t>
        <a:bodyPr/>
        <a:lstStyle/>
        <a:p>
          <a:endParaRPr lang="en-GB"/>
        </a:p>
      </dgm:t>
    </dgm:pt>
    <dgm:pt modelId="{476D257C-5865-C24E-A38F-621CC532190F}" type="sibTrans" cxnId="{35341397-15F8-B54D-A1C8-77051E426EF9}">
      <dgm:prSet/>
      <dgm:spPr/>
      <dgm:t>
        <a:bodyPr/>
        <a:lstStyle/>
        <a:p>
          <a:endParaRPr lang="en-GB"/>
        </a:p>
      </dgm:t>
    </dgm:pt>
    <dgm:pt modelId="{8C52FC7C-31F1-6D40-86D7-E346F3C1CE3B}">
      <dgm:prSet phldrT="[Text]" custT="1"/>
      <dgm:spPr/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</dgm:t>
    </dgm:pt>
    <dgm:pt modelId="{6C1D8591-7178-1245-A71D-2E5F6FAA5B3F}" type="parTrans" cxnId="{8508233A-B4C7-3C45-99CB-D97A67732F62}">
      <dgm:prSet/>
      <dgm:spPr/>
      <dgm:t>
        <a:bodyPr/>
        <a:lstStyle/>
        <a:p>
          <a:endParaRPr lang="en-GB"/>
        </a:p>
      </dgm:t>
    </dgm:pt>
    <dgm:pt modelId="{ED370EEA-13FA-7043-8D18-B8C3FF8EE244}" type="sibTrans" cxnId="{8508233A-B4C7-3C45-99CB-D97A67732F62}">
      <dgm:prSet/>
      <dgm:spPr/>
      <dgm:t>
        <a:bodyPr/>
        <a:lstStyle/>
        <a:p>
          <a:endParaRPr lang="en-GB"/>
        </a:p>
      </dgm:t>
    </dgm:pt>
    <dgm:pt modelId="{764B09B5-2DA5-9E4B-9ABD-5394725FE93B}">
      <dgm:prSet phldrT="[Text]" custT="1"/>
      <dgm:spPr/>
      <dgm:t>
        <a:bodyPr lIns="180000" rIns="36000"/>
        <a:lstStyle/>
        <a:p>
          <a:r>
            <a:rPr lang="en-GB" sz="1400" dirty="0"/>
            <a:t>Segoe Ui 14pt</a:t>
          </a:r>
        </a:p>
      </dgm:t>
    </dgm:pt>
    <dgm:pt modelId="{9202B832-1AD0-5C4A-A76B-AFF1135DCFA8}" type="parTrans" cxnId="{C3497748-C55F-6946-8CD6-56372CD8C4D6}">
      <dgm:prSet/>
      <dgm:spPr/>
      <dgm:t>
        <a:bodyPr/>
        <a:lstStyle/>
        <a:p>
          <a:endParaRPr lang="en-GB"/>
        </a:p>
      </dgm:t>
    </dgm:pt>
    <dgm:pt modelId="{7330C45C-725C-DF4F-ACD8-B984457F6361}" type="sibTrans" cxnId="{C3497748-C55F-6946-8CD6-56372CD8C4D6}">
      <dgm:prSet/>
      <dgm:spPr/>
      <dgm:t>
        <a:bodyPr/>
        <a:lstStyle/>
        <a:p>
          <a:endParaRPr lang="en-GB"/>
        </a:p>
      </dgm:t>
    </dgm:pt>
    <dgm:pt modelId="{BC16529E-B89B-5942-8950-54766F979BD5}" type="pres">
      <dgm:prSet presAssocID="{D111C838-A527-C14E-8C7B-FC6259AF6E6F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0EDE039C-70AF-CD47-B803-64DE2E5076C7}" type="pres">
      <dgm:prSet presAssocID="{6C582137-2B5D-B743-8D8B-A2AD042370DE}" presName="composite" presStyleCnt="0"/>
      <dgm:spPr/>
    </dgm:pt>
    <dgm:pt modelId="{1436B7AB-385A-244D-8D02-D471CD26FAD2}" type="pres">
      <dgm:prSet presAssocID="{6C582137-2B5D-B743-8D8B-A2AD042370DE}" presName="BackAccent" presStyleLbl="bgShp" presStyleIdx="0" presStyleCnt="3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</dgm:pt>
    <dgm:pt modelId="{EBF3E306-3D80-D245-B812-A2BDD0537698}" type="pres">
      <dgm:prSet presAssocID="{6C582137-2B5D-B743-8D8B-A2AD042370DE}" presName="Accent" presStyleLbl="alignNode1" presStyleIdx="0" presStyleCnt="3"/>
      <dgm:spPr>
        <a:solidFill>
          <a:schemeClr val="accent1">
            <a:hueOff val="0"/>
            <a:satOff val="0"/>
            <a:lumOff val="0"/>
            <a:alpha val="0"/>
          </a:schemeClr>
        </a:solidFill>
      </dgm:spPr>
    </dgm:pt>
    <dgm:pt modelId="{68FBADC4-ACF0-1C41-AD09-4DBC26F11011}" type="pres">
      <dgm:prSet presAssocID="{6C582137-2B5D-B743-8D8B-A2AD042370DE}" presName="Child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E7161AE4-BD56-8144-BEBB-D8170A08B3DD}" type="pres">
      <dgm:prSet presAssocID="{6C582137-2B5D-B743-8D8B-A2AD042370DE}" presName="Parent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DA0167D2-D59B-CE4C-9612-74CCE4E7E6EB}" type="pres">
      <dgm:prSet presAssocID="{493A28C2-CB0D-EB44-A71F-F0EE91BD4787}" presName="sibTrans" presStyleCnt="0"/>
      <dgm:spPr/>
    </dgm:pt>
    <dgm:pt modelId="{C00E24F4-853C-5349-A01E-85DFBCAE41CA}" type="pres">
      <dgm:prSet presAssocID="{6051EA09-0B7E-514F-A3FC-95C4F76FA909}" presName="composite" presStyleCnt="0"/>
      <dgm:spPr/>
    </dgm:pt>
    <dgm:pt modelId="{AE9A13D0-21A8-274F-8477-66A77E9A85FC}" type="pres">
      <dgm:prSet presAssocID="{6051EA09-0B7E-514F-A3FC-95C4F76FA909}" presName="BackAccent" presStyleLbl="bgShp" presStyleIdx="1" presStyleCnt="3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</dgm:pt>
    <dgm:pt modelId="{8829ABF5-77C8-D74C-AD8B-BEBFDADAF8AB}" type="pres">
      <dgm:prSet presAssocID="{6051EA09-0B7E-514F-A3FC-95C4F76FA909}" presName="Accent" presStyleLbl="alignNode1" presStyleIdx="1" presStyleCnt="3"/>
      <dgm:spPr>
        <a:solidFill>
          <a:schemeClr val="accent1">
            <a:alpha val="0"/>
          </a:schemeClr>
        </a:solidFill>
      </dgm:spPr>
    </dgm:pt>
    <dgm:pt modelId="{F119166B-2AFE-AA40-ADD0-D58CCA2B9A75}" type="pres">
      <dgm:prSet presAssocID="{6051EA09-0B7E-514F-A3FC-95C4F76FA909}" presName="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0975CD41-A6AC-E645-A31D-3C50760D9102}" type="pres">
      <dgm:prSet presAssocID="{6051EA09-0B7E-514F-A3FC-95C4F76FA909}" presName="Parent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F2444B4E-BEB8-4149-A773-0EC6C5B59C26}" type="pres">
      <dgm:prSet presAssocID="{6D15F03A-B4D1-E648-99B3-F453EDAF8ECD}" presName="sibTrans" presStyleCnt="0"/>
      <dgm:spPr/>
    </dgm:pt>
    <dgm:pt modelId="{866602E1-F24F-B24A-9A8D-620255237C27}" type="pres">
      <dgm:prSet presAssocID="{8C52FC7C-31F1-6D40-86D7-E346F3C1CE3B}" presName="composite" presStyleCnt="0"/>
      <dgm:spPr/>
    </dgm:pt>
    <dgm:pt modelId="{0AE2121D-B5C2-514C-B3AA-7052C32DB8A2}" type="pres">
      <dgm:prSet presAssocID="{8C52FC7C-31F1-6D40-86D7-E346F3C1CE3B}" presName="BackAccent" presStyleLbl="bgShp" presStyleIdx="2" presStyleCnt="3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</dgm:pt>
    <dgm:pt modelId="{D239B900-7795-B74F-B277-97887E1D7A5D}" type="pres">
      <dgm:prSet presAssocID="{8C52FC7C-31F1-6D40-86D7-E346F3C1CE3B}" presName="Accent" presStyleLbl="alignNode1" presStyleIdx="2" presStyleCnt="3"/>
      <dgm:spPr>
        <a:solidFill>
          <a:schemeClr val="accent1">
            <a:hueOff val="0"/>
            <a:satOff val="0"/>
            <a:lumOff val="0"/>
            <a:alpha val="0"/>
          </a:schemeClr>
        </a:solidFill>
      </dgm:spPr>
    </dgm:pt>
    <dgm:pt modelId="{64B59BDA-8522-4742-8ED5-309C8C7C8974}" type="pres">
      <dgm:prSet presAssocID="{8C52FC7C-31F1-6D40-86D7-E346F3C1CE3B}" presName="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C027B5B7-D2FE-4441-99B2-045608B83180}" type="pres">
      <dgm:prSet presAssocID="{8C52FC7C-31F1-6D40-86D7-E346F3C1CE3B}" presName="Parent" presStyleLbl="revTx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2FC35402-4EAF-E84D-BB51-74ABD26D1394}" srcId="{6C582137-2B5D-B743-8D8B-A2AD042370DE}" destId="{F5ACADD9-C4C3-544E-9935-0DD5FEB13736}" srcOrd="0" destOrd="0" parTransId="{8BF1350D-D06D-D940-A426-5DD3FD536FB6}" sibTransId="{E639110A-2E7C-144F-AFC9-70B9F60AE372}"/>
    <dgm:cxn modelId="{0E319317-E4DD-8046-AAE0-5F315EB4A417}" type="presOf" srcId="{480853B8-4A61-FD49-93AE-72342B965711}" destId="{F119166B-2AFE-AA40-ADD0-D58CCA2B9A75}" srcOrd="0" destOrd="0" presId="urn:microsoft.com/office/officeart/2008/layout/IncreasingCircleProcess"/>
    <dgm:cxn modelId="{8508233A-B4C7-3C45-99CB-D97A67732F62}" srcId="{D111C838-A527-C14E-8C7B-FC6259AF6E6F}" destId="{8C52FC7C-31F1-6D40-86D7-E346F3C1CE3B}" srcOrd="2" destOrd="0" parTransId="{6C1D8591-7178-1245-A71D-2E5F6FAA5B3F}" sibTransId="{ED370EEA-13FA-7043-8D18-B8C3FF8EE244}"/>
    <dgm:cxn modelId="{2621465E-FB03-4241-9DB0-5253A8E0DF51}" srcId="{D111C838-A527-C14E-8C7B-FC6259AF6E6F}" destId="{6051EA09-0B7E-514F-A3FC-95C4F76FA909}" srcOrd="1" destOrd="0" parTransId="{C7FAD3FF-14CD-3849-8756-C3E5B9C22191}" sibTransId="{6D15F03A-B4D1-E648-99B3-F453EDAF8ECD}"/>
    <dgm:cxn modelId="{A3003662-399D-F54D-98E0-B04335C5E03D}" type="presOf" srcId="{8C52FC7C-31F1-6D40-86D7-E346F3C1CE3B}" destId="{C027B5B7-D2FE-4441-99B2-045608B83180}" srcOrd="0" destOrd="0" presId="urn:microsoft.com/office/officeart/2008/layout/IncreasingCircleProcess"/>
    <dgm:cxn modelId="{C3497748-C55F-6946-8CD6-56372CD8C4D6}" srcId="{8C52FC7C-31F1-6D40-86D7-E346F3C1CE3B}" destId="{764B09B5-2DA5-9E4B-9ABD-5394725FE93B}" srcOrd="0" destOrd="0" parTransId="{9202B832-1AD0-5C4A-A76B-AFF1135DCFA8}" sibTransId="{7330C45C-725C-DF4F-ACD8-B984457F6361}"/>
    <dgm:cxn modelId="{05AD0D76-B9EF-0B46-AAFF-2E9E4D8F0217}" type="presOf" srcId="{6C582137-2B5D-B743-8D8B-A2AD042370DE}" destId="{E7161AE4-BD56-8144-BEBB-D8170A08B3DD}" srcOrd="0" destOrd="0" presId="urn:microsoft.com/office/officeart/2008/layout/IncreasingCircleProcess"/>
    <dgm:cxn modelId="{BB2BAE7D-8102-0D47-A649-DCCD0159D391}" type="presOf" srcId="{D111C838-A527-C14E-8C7B-FC6259AF6E6F}" destId="{BC16529E-B89B-5942-8950-54766F979BD5}" srcOrd="0" destOrd="0" presId="urn:microsoft.com/office/officeart/2008/layout/IncreasingCircleProcess"/>
    <dgm:cxn modelId="{35341397-15F8-B54D-A1C8-77051E426EF9}" srcId="{6051EA09-0B7E-514F-A3FC-95C4F76FA909}" destId="{480853B8-4A61-FD49-93AE-72342B965711}" srcOrd="0" destOrd="0" parTransId="{3C707623-BD89-8446-A553-53118723413A}" sibTransId="{476D257C-5865-C24E-A38F-621CC532190F}"/>
    <dgm:cxn modelId="{F161D6CF-B065-124D-A388-87FC151BDD15}" type="presOf" srcId="{6051EA09-0B7E-514F-A3FC-95C4F76FA909}" destId="{0975CD41-A6AC-E645-A31D-3C50760D9102}" srcOrd="0" destOrd="0" presId="urn:microsoft.com/office/officeart/2008/layout/IncreasingCircleProcess"/>
    <dgm:cxn modelId="{18C5D8D0-612E-FB47-BD1D-607840F218AB}" type="presOf" srcId="{F5ACADD9-C4C3-544E-9935-0DD5FEB13736}" destId="{68FBADC4-ACF0-1C41-AD09-4DBC26F11011}" srcOrd="0" destOrd="0" presId="urn:microsoft.com/office/officeart/2008/layout/IncreasingCircleProcess"/>
    <dgm:cxn modelId="{391635F4-3F6B-CD48-AC3E-19B8615D89D6}" srcId="{D111C838-A527-C14E-8C7B-FC6259AF6E6F}" destId="{6C582137-2B5D-B743-8D8B-A2AD042370DE}" srcOrd="0" destOrd="0" parTransId="{3A66580A-41FE-5D4A-AC3F-0700A33B8F3C}" sibTransId="{493A28C2-CB0D-EB44-A71F-F0EE91BD4787}"/>
    <dgm:cxn modelId="{539482F4-1938-C64C-A379-33AF13F9E4D4}" type="presOf" srcId="{764B09B5-2DA5-9E4B-9ABD-5394725FE93B}" destId="{64B59BDA-8522-4742-8ED5-309C8C7C8974}" srcOrd="0" destOrd="0" presId="urn:microsoft.com/office/officeart/2008/layout/IncreasingCircleProcess"/>
    <dgm:cxn modelId="{5F0523F1-CE22-3F40-8B58-96422569664B}" type="presParOf" srcId="{BC16529E-B89B-5942-8950-54766F979BD5}" destId="{0EDE039C-70AF-CD47-B803-64DE2E5076C7}" srcOrd="0" destOrd="0" presId="urn:microsoft.com/office/officeart/2008/layout/IncreasingCircleProcess"/>
    <dgm:cxn modelId="{EC3DCAB3-D1E5-6946-8B01-9036F0F1703E}" type="presParOf" srcId="{0EDE039C-70AF-CD47-B803-64DE2E5076C7}" destId="{1436B7AB-385A-244D-8D02-D471CD26FAD2}" srcOrd="0" destOrd="0" presId="urn:microsoft.com/office/officeart/2008/layout/IncreasingCircleProcess"/>
    <dgm:cxn modelId="{A46081E1-DF93-5649-82FD-C4D785950F1D}" type="presParOf" srcId="{0EDE039C-70AF-CD47-B803-64DE2E5076C7}" destId="{EBF3E306-3D80-D245-B812-A2BDD0537698}" srcOrd="1" destOrd="0" presId="urn:microsoft.com/office/officeart/2008/layout/IncreasingCircleProcess"/>
    <dgm:cxn modelId="{E9E7B3AD-5B24-DC44-BC71-B26C1DF0FD70}" type="presParOf" srcId="{0EDE039C-70AF-CD47-B803-64DE2E5076C7}" destId="{68FBADC4-ACF0-1C41-AD09-4DBC26F11011}" srcOrd="2" destOrd="0" presId="urn:microsoft.com/office/officeart/2008/layout/IncreasingCircleProcess"/>
    <dgm:cxn modelId="{58F556E2-CBC5-DE46-BC19-2F31E0FC0BEA}" type="presParOf" srcId="{0EDE039C-70AF-CD47-B803-64DE2E5076C7}" destId="{E7161AE4-BD56-8144-BEBB-D8170A08B3DD}" srcOrd="3" destOrd="0" presId="urn:microsoft.com/office/officeart/2008/layout/IncreasingCircleProcess"/>
    <dgm:cxn modelId="{4332C4FD-CC27-B84A-86AE-99BE403FE0D0}" type="presParOf" srcId="{BC16529E-B89B-5942-8950-54766F979BD5}" destId="{DA0167D2-D59B-CE4C-9612-74CCE4E7E6EB}" srcOrd="1" destOrd="0" presId="urn:microsoft.com/office/officeart/2008/layout/IncreasingCircleProcess"/>
    <dgm:cxn modelId="{9B435E20-B5C1-D54B-8D86-7F8A2E00D051}" type="presParOf" srcId="{BC16529E-B89B-5942-8950-54766F979BD5}" destId="{C00E24F4-853C-5349-A01E-85DFBCAE41CA}" srcOrd="2" destOrd="0" presId="urn:microsoft.com/office/officeart/2008/layout/IncreasingCircleProcess"/>
    <dgm:cxn modelId="{348E3C4A-1D56-364D-B7E0-5F8EE53688DB}" type="presParOf" srcId="{C00E24F4-853C-5349-A01E-85DFBCAE41CA}" destId="{AE9A13D0-21A8-274F-8477-66A77E9A85FC}" srcOrd="0" destOrd="0" presId="urn:microsoft.com/office/officeart/2008/layout/IncreasingCircleProcess"/>
    <dgm:cxn modelId="{7228AD2C-EAFF-EB45-8752-0500960776CC}" type="presParOf" srcId="{C00E24F4-853C-5349-A01E-85DFBCAE41CA}" destId="{8829ABF5-77C8-D74C-AD8B-BEBFDADAF8AB}" srcOrd="1" destOrd="0" presId="urn:microsoft.com/office/officeart/2008/layout/IncreasingCircleProcess"/>
    <dgm:cxn modelId="{9FC3D4FE-A7FE-1E40-809E-8E46CF30E94E}" type="presParOf" srcId="{C00E24F4-853C-5349-A01E-85DFBCAE41CA}" destId="{F119166B-2AFE-AA40-ADD0-D58CCA2B9A75}" srcOrd="2" destOrd="0" presId="urn:microsoft.com/office/officeart/2008/layout/IncreasingCircleProcess"/>
    <dgm:cxn modelId="{4D510326-AE61-5A48-9E85-5229877F326E}" type="presParOf" srcId="{C00E24F4-853C-5349-A01E-85DFBCAE41CA}" destId="{0975CD41-A6AC-E645-A31D-3C50760D9102}" srcOrd="3" destOrd="0" presId="urn:microsoft.com/office/officeart/2008/layout/IncreasingCircleProcess"/>
    <dgm:cxn modelId="{00A01FB9-2068-944F-B5BB-BC36995954B7}" type="presParOf" srcId="{BC16529E-B89B-5942-8950-54766F979BD5}" destId="{F2444B4E-BEB8-4149-A773-0EC6C5B59C26}" srcOrd="3" destOrd="0" presId="urn:microsoft.com/office/officeart/2008/layout/IncreasingCircleProcess"/>
    <dgm:cxn modelId="{B7E54A8D-D0E5-7E40-87EC-807A338AB0C5}" type="presParOf" srcId="{BC16529E-B89B-5942-8950-54766F979BD5}" destId="{866602E1-F24F-B24A-9A8D-620255237C27}" srcOrd="4" destOrd="0" presId="urn:microsoft.com/office/officeart/2008/layout/IncreasingCircleProcess"/>
    <dgm:cxn modelId="{29F62642-FB95-F84D-BDC2-D1ADDA0890F2}" type="presParOf" srcId="{866602E1-F24F-B24A-9A8D-620255237C27}" destId="{0AE2121D-B5C2-514C-B3AA-7052C32DB8A2}" srcOrd="0" destOrd="0" presId="urn:microsoft.com/office/officeart/2008/layout/IncreasingCircleProcess"/>
    <dgm:cxn modelId="{07E41467-F4DC-764F-9F0A-40E51126CC73}" type="presParOf" srcId="{866602E1-F24F-B24A-9A8D-620255237C27}" destId="{D239B900-7795-B74F-B277-97887E1D7A5D}" srcOrd="1" destOrd="0" presId="urn:microsoft.com/office/officeart/2008/layout/IncreasingCircleProcess"/>
    <dgm:cxn modelId="{9E100E35-EB34-6549-878B-6AE56768DC23}" type="presParOf" srcId="{866602E1-F24F-B24A-9A8D-620255237C27}" destId="{64B59BDA-8522-4742-8ED5-309C8C7C8974}" srcOrd="2" destOrd="0" presId="urn:microsoft.com/office/officeart/2008/layout/IncreasingCircleProcess"/>
    <dgm:cxn modelId="{59D22546-53B0-FD49-9646-CFE258E21E62}" type="presParOf" srcId="{866602E1-F24F-B24A-9A8D-620255237C27}" destId="{C027B5B7-D2FE-4441-99B2-045608B83180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6E29DC-7410-014F-9766-C39F204044CA}">
      <dsp:nvSpPr>
        <dsp:cNvPr id="0" name=""/>
        <dsp:cNvSpPr/>
      </dsp:nvSpPr>
      <dsp:spPr>
        <a:xfrm>
          <a:off x="7143" y="3519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(Headings)</a:t>
          </a:r>
        </a:p>
      </dsp:txBody>
      <dsp:txXfrm>
        <a:off x="44665" y="389424"/>
        <a:ext cx="2060143" cy="1206068"/>
      </dsp:txXfrm>
    </dsp:sp>
    <dsp:sp modelId="{A71437C3-0471-5942-948E-F0A7DC298F0B}">
      <dsp:nvSpPr>
        <dsp:cNvPr id="0" name=""/>
        <dsp:cNvSpPr/>
      </dsp:nvSpPr>
      <dsp:spPr>
        <a:xfrm>
          <a:off x="2355850" y="727695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2355850" y="833600"/>
        <a:ext cx="316861" cy="317716"/>
      </dsp:txXfrm>
    </dsp:sp>
    <dsp:sp modelId="{3A84E5BE-E6AD-E34A-AC5E-4C253B88DC4B}">
      <dsp:nvSpPr>
        <dsp:cNvPr id="0" name=""/>
        <dsp:cNvSpPr/>
      </dsp:nvSpPr>
      <dsp:spPr>
        <a:xfrm>
          <a:off x="2996406" y="3519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(Headings)</a:t>
          </a:r>
        </a:p>
      </dsp:txBody>
      <dsp:txXfrm>
        <a:off x="3033928" y="389424"/>
        <a:ext cx="2060143" cy="1206068"/>
      </dsp:txXfrm>
    </dsp:sp>
    <dsp:sp modelId="{99181518-D4F7-A54A-84E1-910DDC5AF89F}">
      <dsp:nvSpPr>
        <dsp:cNvPr id="0" name=""/>
        <dsp:cNvSpPr/>
      </dsp:nvSpPr>
      <dsp:spPr>
        <a:xfrm>
          <a:off x="5345112" y="727695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5345112" y="833600"/>
        <a:ext cx="316861" cy="317716"/>
      </dsp:txXfrm>
    </dsp:sp>
    <dsp:sp modelId="{BD51A9A9-BB7C-5249-8CCF-CB1CD3BF42F3}">
      <dsp:nvSpPr>
        <dsp:cNvPr id="0" name=""/>
        <dsp:cNvSpPr/>
      </dsp:nvSpPr>
      <dsp:spPr>
        <a:xfrm>
          <a:off x="5985668" y="3519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(Headings)</a:t>
          </a:r>
        </a:p>
      </dsp:txBody>
      <dsp:txXfrm>
        <a:off x="6023190" y="389424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36B7AB-385A-244D-8D02-D471CD26FAD2}">
      <dsp:nvSpPr>
        <dsp:cNvPr id="0" name=""/>
        <dsp:cNvSpPr/>
      </dsp:nvSpPr>
      <dsp:spPr>
        <a:xfrm>
          <a:off x="246684" y="0"/>
          <a:ext cx="591068" cy="591068"/>
        </a:xfrm>
        <a:prstGeom prst="ellipse">
          <a:avLst/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F3E306-3D80-D245-B812-A2BDD0537698}">
      <dsp:nvSpPr>
        <dsp:cNvPr id="0" name=""/>
        <dsp:cNvSpPr/>
      </dsp:nvSpPr>
      <dsp:spPr>
        <a:xfrm>
          <a:off x="305791" y="59106"/>
          <a:ext cx="472854" cy="472854"/>
        </a:xfrm>
        <a:prstGeom prst="chord">
          <a:avLst>
            <a:gd name="adj1" fmla="val 1168272"/>
            <a:gd name="adj2" fmla="val 9631728"/>
          </a:avLst>
        </a:prstGeom>
        <a:solidFill>
          <a:schemeClr val="accent1">
            <a:hueOff val="0"/>
            <a:satOff val="0"/>
            <a:lumOff val="0"/>
            <a:alpha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FBADC4-ACF0-1C41-AD09-4DBC26F11011}">
      <dsp:nvSpPr>
        <dsp:cNvPr id="0" name=""/>
        <dsp:cNvSpPr/>
      </dsp:nvSpPr>
      <dsp:spPr>
        <a:xfrm>
          <a:off x="960892" y="591068"/>
          <a:ext cx="1748576" cy="2487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000" tIns="35560" rIns="3600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Segoe Ui 14pt</a:t>
          </a:r>
        </a:p>
      </dsp:txBody>
      <dsp:txXfrm>
        <a:off x="960892" y="591068"/>
        <a:ext cx="1748576" cy="2487411"/>
      </dsp:txXfrm>
    </dsp:sp>
    <dsp:sp modelId="{E7161AE4-BD56-8144-BEBB-D8170A08B3DD}">
      <dsp:nvSpPr>
        <dsp:cNvPr id="0" name=""/>
        <dsp:cNvSpPr/>
      </dsp:nvSpPr>
      <dsp:spPr>
        <a:xfrm>
          <a:off x="960892" y="0"/>
          <a:ext cx="1748576" cy="5910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</dsp:txBody>
      <dsp:txXfrm>
        <a:off x="960892" y="0"/>
        <a:ext cx="1748576" cy="591068"/>
      </dsp:txXfrm>
    </dsp:sp>
    <dsp:sp modelId="{AE9A13D0-21A8-274F-8477-66A77E9A85FC}">
      <dsp:nvSpPr>
        <dsp:cNvPr id="0" name=""/>
        <dsp:cNvSpPr/>
      </dsp:nvSpPr>
      <dsp:spPr>
        <a:xfrm>
          <a:off x="2832608" y="0"/>
          <a:ext cx="591068" cy="591068"/>
        </a:xfrm>
        <a:prstGeom prst="ellipse">
          <a:avLst/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29ABF5-77C8-D74C-AD8B-BEBFDADAF8AB}">
      <dsp:nvSpPr>
        <dsp:cNvPr id="0" name=""/>
        <dsp:cNvSpPr/>
      </dsp:nvSpPr>
      <dsp:spPr>
        <a:xfrm>
          <a:off x="2891714" y="59106"/>
          <a:ext cx="472854" cy="472854"/>
        </a:xfrm>
        <a:prstGeom prst="chord">
          <a:avLst>
            <a:gd name="adj1" fmla="val 20431728"/>
            <a:gd name="adj2" fmla="val 11968272"/>
          </a:avLst>
        </a:prstGeom>
        <a:solidFill>
          <a:schemeClr val="accent1">
            <a:alpha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9166B-2AFE-AA40-ADD0-D58CCA2B9A75}">
      <dsp:nvSpPr>
        <dsp:cNvPr id="0" name=""/>
        <dsp:cNvSpPr/>
      </dsp:nvSpPr>
      <dsp:spPr>
        <a:xfrm>
          <a:off x="3546815" y="591068"/>
          <a:ext cx="1748576" cy="2487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000" tIns="35560" rIns="3600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Segoe Ui 14pt</a:t>
          </a:r>
        </a:p>
      </dsp:txBody>
      <dsp:txXfrm>
        <a:off x="3546815" y="591068"/>
        <a:ext cx="1748576" cy="2487411"/>
      </dsp:txXfrm>
    </dsp:sp>
    <dsp:sp modelId="{0975CD41-A6AC-E645-A31D-3C50760D9102}">
      <dsp:nvSpPr>
        <dsp:cNvPr id="0" name=""/>
        <dsp:cNvSpPr/>
      </dsp:nvSpPr>
      <dsp:spPr>
        <a:xfrm>
          <a:off x="3546815" y="0"/>
          <a:ext cx="1748576" cy="5910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</dsp:txBody>
      <dsp:txXfrm>
        <a:off x="3546815" y="0"/>
        <a:ext cx="1748576" cy="591068"/>
      </dsp:txXfrm>
    </dsp:sp>
    <dsp:sp modelId="{0AE2121D-B5C2-514C-B3AA-7052C32DB8A2}">
      <dsp:nvSpPr>
        <dsp:cNvPr id="0" name=""/>
        <dsp:cNvSpPr/>
      </dsp:nvSpPr>
      <dsp:spPr>
        <a:xfrm>
          <a:off x="5418531" y="0"/>
          <a:ext cx="591068" cy="591068"/>
        </a:xfrm>
        <a:prstGeom prst="ellipse">
          <a:avLst/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39B900-7795-B74F-B277-97887E1D7A5D}">
      <dsp:nvSpPr>
        <dsp:cNvPr id="0" name=""/>
        <dsp:cNvSpPr/>
      </dsp:nvSpPr>
      <dsp:spPr>
        <a:xfrm>
          <a:off x="5477638" y="59106"/>
          <a:ext cx="472854" cy="472854"/>
        </a:xfrm>
        <a:prstGeom prst="chord">
          <a:avLst>
            <a:gd name="adj1" fmla="val 162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B59BDA-8522-4742-8ED5-309C8C7C8974}">
      <dsp:nvSpPr>
        <dsp:cNvPr id="0" name=""/>
        <dsp:cNvSpPr/>
      </dsp:nvSpPr>
      <dsp:spPr>
        <a:xfrm>
          <a:off x="6132738" y="591068"/>
          <a:ext cx="1748576" cy="2487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000" tIns="35560" rIns="3600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Segoe Ui 14pt</a:t>
          </a:r>
        </a:p>
      </dsp:txBody>
      <dsp:txXfrm>
        <a:off x="6132738" y="591068"/>
        <a:ext cx="1748576" cy="2487411"/>
      </dsp:txXfrm>
    </dsp:sp>
    <dsp:sp modelId="{C027B5B7-D2FE-4441-99B2-045608B83180}">
      <dsp:nvSpPr>
        <dsp:cNvPr id="0" name=""/>
        <dsp:cNvSpPr/>
      </dsp:nvSpPr>
      <dsp:spPr>
        <a:xfrm>
          <a:off x="6132738" y="0"/>
          <a:ext cx="1748576" cy="5910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</dsp:txBody>
      <dsp:txXfrm>
        <a:off x="6132738" y="0"/>
        <a:ext cx="1748576" cy="591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F7BC6-F0D5-4E7D-A118-8E057CE16828}" type="datetime8">
              <a:rPr lang="en-US" smtClean="0">
                <a:latin typeface="Segoe UI" pitchFamily="34" charset="0"/>
              </a:rPr>
              <a:t>11/9/2021 10:29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jpg>
</file>

<file path=ppt/media/image30.png>
</file>

<file path=ppt/media/image31.jp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jpg>
</file>

<file path=ppt/media/image50.png>
</file>

<file path=ppt/media/image51.sv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08413A8-5751-49C4-A1EE-6DF953373A35}" type="datetime8">
              <a:rPr lang="en-US" smtClean="0"/>
              <a:t>11/9/2021 10:29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background pattern&#10;&#10;Description automatically generated">
            <a:extLst>
              <a:ext uri="{FF2B5EF4-FFF2-40B4-BE49-F238E27FC236}">
                <a16:creationId xmlns:a16="http://schemas.microsoft.com/office/drawing/2014/main" id="{BE7060F0-B0CE-6C44-AD8A-71C14E93E7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385565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4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ie chart&#10;&#10;Description automatically generated">
            <a:extLst>
              <a:ext uri="{FF2B5EF4-FFF2-40B4-BE49-F238E27FC236}">
                <a16:creationId xmlns:a16="http://schemas.microsoft.com/office/drawing/2014/main" id="{C100724A-C580-7A46-BBB1-A5DBA190B0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343872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5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03BDB756-214C-8840-80C9-4BAE6D9FC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853936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6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066C0C68-AD6A-8E43-A758-9112C9EB30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52100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7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47D2FF0D-64F1-834D-9621-F68DC6356F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7463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8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D27A797C-1635-3F4D-83C8-1DE1CEDC0B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8766965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9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41572B6-8DB7-494C-9771-C348741964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3306776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4381731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568732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E6F27179-4375-5945-95B1-4ACCE7D53A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4092646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E6F27179-4375-5945-95B1-4ACCE7D53A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8661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FA613912-595F-3D46-8FDC-938F5EE5F8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E8ED8D1-589A-6942-9078-98E3D983AF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51361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304CF82C-4CDC-8849-938B-69D9834247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0209389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62539AB8-05DA-FF48-A57A-BE9628B8E3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2869072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7389EE6A-7C01-554F-A5AA-906FC7153E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137071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101AC54D-6F30-8646-923A-044EB1CD05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96389880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0786A844-7362-2148-9093-C2F44C7A7C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653CC2-8BA2-420D-97FC-76E497BB8084}"/>
              </a:ext>
            </a:extLst>
          </p:cNvPr>
          <p:cNvSpPr txBox="1"/>
          <p:nvPr userDrawn="1"/>
        </p:nvSpPr>
        <p:spPr>
          <a:xfrm>
            <a:off x="10619768" y="6382641"/>
            <a:ext cx="1572232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@pete_codes</a:t>
            </a:r>
          </a:p>
        </p:txBody>
      </p:sp>
    </p:spTree>
    <p:extLst>
      <p:ext uri="{BB962C8B-B14F-4D97-AF65-F5344CB8AC3E}">
        <p14:creationId xmlns:p14="http://schemas.microsoft.com/office/powerpoint/2010/main" val="26062626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71A9FCD2-9A9C-914B-B8CB-2B0E0EB6A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728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9CFB272D-9F71-974A-9909-ABACE2DD6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084127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D6927D3-92A6-1741-9ADA-53692BE992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8221379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045D993-D822-7246-868C-ACFE404589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8EC1AE-2A47-4F9C-8530-BCB6A58A655C}"/>
              </a:ext>
            </a:extLst>
          </p:cNvPr>
          <p:cNvSpPr txBox="1"/>
          <p:nvPr userDrawn="1"/>
        </p:nvSpPr>
        <p:spPr>
          <a:xfrm>
            <a:off x="10619768" y="6382641"/>
            <a:ext cx="1572232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@pete_codes</a:t>
            </a:r>
          </a:p>
        </p:txBody>
      </p:sp>
    </p:spTree>
    <p:extLst>
      <p:ext uri="{BB962C8B-B14F-4D97-AF65-F5344CB8AC3E}">
        <p14:creationId xmlns:p14="http://schemas.microsoft.com/office/powerpoint/2010/main" val="2735766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64051916-4C28-DD4D-9A3E-AFC72FAB03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88B47E-5581-4DEB-B30F-22335E174DC1}"/>
              </a:ext>
            </a:extLst>
          </p:cNvPr>
          <p:cNvSpPr txBox="1"/>
          <p:nvPr userDrawn="1"/>
        </p:nvSpPr>
        <p:spPr>
          <a:xfrm>
            <a:off x="10619768" y="6382641"/>
            <a:ext cx="1572232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@pete_codes</a:t>
            </a:r>
          </a:p>
        </p:txBody>
      </p:sp>
    </p:spTree>
    <p:extLst>
      <p:ext uri="{BB962C8B-B14F-4D97-AF65-F5344CB8AC3E}">
        <p14:creationId xmlns:p14="http://schemas.microsoft.com/office/powerpoint/2010/main" val="65364435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6D06FB9D-EC06-EB43-A8B9-C6CB49510D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8307801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30315C1F-8060-534A-AF50-B13C4A003A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935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A9BFD48-DCBE-4F4A-837F-2FEEED03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26709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2CAEAC7-43C6-154D-8695-24E7DD2EA1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159569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668F0AAA-8133-F84C-923B-9C95933722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253454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17B4E750-2FE5-5747-B200-78D11C215E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52957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05A649-A1A1-8947-8609-A6183843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3421488629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69BF9805-64E3-9C47-8795-B23FCBB213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28852175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4CA71214-6A49-C64A-A879-4823801CB3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615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736617F9-368A-024A-B90E-49E8FFD1DB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22259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73C53744-30C6-E649-AE2F-E7C64AABF1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1260447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B7336C1A-E904-A041-95D4-00F1F2D955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59315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57E2033B-689A-B742-9672-2DA409885E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276444970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49946AA3-0F5D-E24D-92E2-4A0BC9CF3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99502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606998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24056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EC1EE689-C3C1-BB40-B3EE-DB8E05EC64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7685659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2 Pictur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B01A73F-0FA1-4249-B856-0C30B5E97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293944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8AD60F3-00B0-EF46-8404-4A9A998408C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38591" y="3528027"/>
            <a:ext cx="5637497" cy="303568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413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1 Pictur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B01A73F-0FA1-4249-B856-0C30B5E97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62694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555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B01A73F-0FA1-4249-B856-0C30B5E97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5637497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0595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F10256DA-3598-EE41-AD12-C749697948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2520"/>
          <a:stretch/>
        </p:blipFill>
        <p:spPr>
          <a:xfrm>
            <a:off x="0" y="847493"/>
            <a:ext cx="12192000" cy="5999356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7429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9DA965A-34B2-7646-9D18-E34F41D41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6291242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9065ECD-66C1-E04B-A93F-66CA8360BC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2C1E90-67E6-A94D-975A-D8584918F74C}"/>
              </a:ext>
            </a:extLst>
          </p:cNvPr>
          <p:cNvSpPr/>
          <p:nvPr userDrawn="1"/>
        </p:nvSpPr>
        <p:spPr>
          <a:xfrm>
            <a:off x="304800" y="294290"/>
            <a:ext cx="11571890" cy="51816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315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B419DB3-6A26-2242-8910-6E541F306A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258017670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Layout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Progress Style Ideas (Access In Slide Master)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D858CF4-6998-0142-99DE-A7252A835BC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649705484"/>
              </p:ext>
            </p:extLst>
          </p:nvPr>
        </p:nvGraphicFramePr>
        <p:xfrm>
          <a:off x="588263" y="1188720"/>
          <a:ext cx="8128000" cy="1984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44B00B6-2576-E647-918E-0085247F12C2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561084267"/>
              </p:ext>
            </p:extLst>
          </p:nvPr>
        </p:nvGraphicFramePr>
        <p:xfrm>
          <a:off x="588263" y="3429000"/>
          <a:ext cx="8128000" cy="3078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80615346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, background pattern&#10;&#10;Description automatically generated">
            <a:extLst>
              <a:ext uri="{FF2B5EF4-FFF2-40B4-BE49-F238E27FC236}">
                <a16:creationId xmlns:a16="http://schemas.microsoft.com/office/drawing/2014/main" id="{8EDDDF35-3C3A-6743-BF27-835E329F2A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8819545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97A01C34-0087-A748-B93D-54F02A2C94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99502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606998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4722820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FDC7E3AF-A7D6-6543-9771-8364EBEB8F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334478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A5ADF0CF-129E-0F4E-8B08-0D52500F21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675138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, circle&#10;&#10;Description automatically generated">
            <a:extLst>
              <a:ext uri="{FF2B5EF4-FFF2-40B4-BE49-F238E27FC236}">
                <a16:creationId xmlns:a16="http://schemas.microsoft.com/office/drawing/2014/main" id="{C4FB0481-2260-124A-865A-8B28C52213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5049137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6073748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18858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, circle&#10;&#10;Description automatically generated">
            <a:extLst>
              <a:ext uri="{FF2B5EF4-FFF2-40B4-BE49-F238E27FC236}">
                <a16:creationId xmlns:a16="http://schemas.microsoft.com/office/drawing/2014/main" id="{A630B646-DFCD-4F42-83BF-568557E57F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5049137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6073748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6005869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, circle&#10;&#10;Description automatically generated">
            <a:extLst>
              <a:ext uri="{FF2B5EF4-FFF2-40B4-BE49-F238E27FC236}">
                <a16:creationId xmlns:a16="http://schemas.microsoft.com/office/drawing/2014/main" id="{59F6E108-2920-A24A-8221-4390E7FCBE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5049137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6073748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487095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6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8530AA41-2C96-DD42-9875-18F57B8AD8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99502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606998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9683009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1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3A603803-B3CB-1B48-9E31-ABD7233A3C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1872684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2947639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1246173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2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97212C2C-B11F-124C-A9C0-AD41D737AD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1872684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2947639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90699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3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3C4A24ED-1370-674C-96A1-0FA5B6AC6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1872684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2947639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595646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585216"/>
            <a:ext cx="10430257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0426700" cy="7263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D6F8BF4-53C2-43E7-B7CB-A3AAD27098FA}"/>
              </a:ext>
            </a:extLst>
          </p:cNvPr>
          <p:cNvSpPr txBox="1"/>
          <p:nvPr userDrawn="1"/>
        </p:nvSpPr>
        <p:spPr>
          <a:xfrm>
            <a:off x="10473465" y="6280500"/>
            <a:ext cx="1572232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@pete_codes</a:t>
            </a:r>
          </a:p>
        </p:txBody>
      </p:sp>
    </p:spTree>
    <p:extLst>
      <p:ext uri="{BB962C8B-B14F-4D97-AF65-F5344CB8AC3E}">
        <p14:creationId xmlns:p14="http://schemas.microsoft.com/office/powerpoint/2010/main" val="1252323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742" r:id="rId2"/>
    <p:sldLayoutId id="2147484743" r:id="rId3"/>
    <p:sldLayoutId id="2147484744" r:id="rId4"/>
    <p:sldLayoutId id="2147484746" r:id="rId5"/>
    <p:sldLayoutId id="2147484745" r:id="rId6"/>
    <p:sldLayoutId id="2147484747" r:id="rId7"/>
    <p:sldLayoutId id="2147484749" r:id="rId8"/>
    <p:sldLayoutId id="2147484748" r:id="rId9"/>
    <p:sldLayoutId id="2147484750" r:id="rId10"/>
    <p:sldLayoutId id="2147484751" r:id="rId11"/>
    <p:sldLayoutId id="2147484752" r:id="rId12"/>
    <p:sldLayoutId id="2147484753" r:id="rId13"/>
    <p:sldLayoutId id="2147484754" r:id="rId14"/>
    <p:sldLayoutId id="2147484755" r:id="rId15"/>
    <p:sldLayoutId id="2147484681" r:id="rId16"/>
    <p:sldLayoutId id="2147484777" r:id="rId17"/>
    <p:sldLayoutId id="2147484682" r:id="rId18"/>
    <p:sldLayoutId id="2147484683" r:id="rId19"/>
    <p:sldLayoutId id="2147484775" r:id="rId20"/>
    <p:sldLayoutId id="2147484684" r:id="rId21"/>
    <p:sldLayoutId id="2147484756" r:id="rId22"/>
    <p:sldLayoutId id="2147484778" r:id="rId23"/>
    <p:sldLayoutId id="2147484757" r:id="rId24"/>
    <p:sldLayoutId id="2147484758" r:id="rId25"/>
    <p:sldLayoutId id="2147484774" r:id="rId26"/>
    <p:sldLayoutId id="2147484759" r:id="rId27"/>
    <p:sldLayoutId id="2147484760" r:id="rId28"/>
    <p:sldLayoutId id="2147484779" r:id="rId29"/>
    <p:sldLayoutId id="2147484761" r:id="rId30"/>
    <p:sldLayoutId id="2147484762" r:id="rId31"/>
    <p:sldLayoutId id="2147484773" r:id="rId32"/>
    <p:sldLayoutId id="2147484763" r:id="rId33"/>
    <p:sldLayoutId id="2147484764" r:id="rId34"/>
    <p:sldLayoutId id="2147484780" r:id="rId35"/>
    <p:sldLayoutId id="2147484765" r:id="rId36"/>
    <p:sldLayoutId id="2147484766" r:id="rId37"/>
    <p:sldLayoutId id="2147484772" r:id="rId38"/>
    <p:sldLayoutId id="2147484767" r:id="rId39"/>
    <p:sldLayoutId id="2147484768" r:id="rId40"/>
    <p:sldLayoutId id="2147484781" r:id="rId41"/>
    <p:sldLayoutId id="2147484783" r:id="rId42"/>
    <p:sldLayoutId id="2147484782" r:id="rId43"/>
    <p:sldLayoutId id="2147484769" r:id="rId44"/>
    <p:sldLayoutId id="2147484770" r:id="rId45"/>
    <p:sldLayoutId id="2147484776" r:id="rId46"/>
    <p:sldLayoutId id="2147484771" r:id="rId47"/>
    <p:sldLayoutId id="2147484789" r:id="rId48"/>
    <p:sldLayoutId id="2147484685" r:id="rId49"/>
    <p:sldLayoutId id="2147484786" r:id="rId50"/>
    <p:sldLayoutId id="2147484785" r:id="rId51"/>
    <p:sldLayoutId id="2147484784" r:id="rId52"/>
    <p:sldLayoutId id="2147484787" r:id="rId53"/>
    <p:sldLayoutId id="2147484788" r:id="rId54"/>
  </p:sldLayoutIdLst>
  <p:transition>
    <p:fade/>
  </p:transition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1600" b="0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b="0" i="0" kern="1200" spc="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08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svg"/><Relationship Id="rId18" Type="http://schemas.openxmlformats.org/officeDocument/2006/relationships/image" Target="../media/image50.png"/><Relationship Id="rId3" Type="http://schemas.openxmlformats.org/officeDocument/2006/relationships/image" Target="../media/image35.svg"/><Relationship Id="rId7" Type="http://schemas.openxmlformats.org/officeDocument/2006/relationships/image" Target="../media/image39.svg"/><Relationship Id="rId12" Type="http://schemas.openxmlformats.org/officeDocument/2006/relationships/image" Target="../media/image44.png"/><Relationship Id="rId17" Type="http://schemas.openxmlformats.org/officeDocument/2006/relationships/image" Target="../media/image49.svg"/><Relationship Id="rId2" Type="http://schemas.openxmlformats.org/officeDocument/2006/relationships/image" Target="../media/image34.png"/><Relationship Id="rId16" Type="http://schemas.openxmlformats.org/officeDocument/2006/relationships/image" Target="../media/image48.pn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38.png"/><Relationship Id="rId11" Type="http://schemas.openxmlformats.org/officeDocument/2006/relationships/image" Target="../media/image43.svg"/><Relationship Id="rId5" Type="http://schemas.openxmlformats.org/officeDocument/2006/relationships/image" Target="../media/image37.svg"/><Relationship Id="rId15" Type="http://schemas.openxmlformats.org/officeDocument/2006/relationships/image" Target="../media/image47.svg"/><Relationship Id="rId10" Type="http://schemas.openxmlformats.org/officeDocument/2006/relationships/image" Target="../media/image42.png"/><Relationship Id="rId19" Type="http://schemas.openxmlformats.org/officeDocument/2006/relationships/image" Target="../media/image51.svg"/><Relationship Id="rId4" Type="http://schemas.openxmlformats.org/officeDocument/2006/relationships/image" Target="../media/image36.png"/><Relationship Id="rId9" Type="http://schemas.openxmlformats.org/officeDocument/2006/relationships/image" Target="../media/image41.svg"/><Relationship Id="rId1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svg"/><Relationship Id="rId4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iot-hub/iot-hub-node-node-device-management-get-started?WT.mc_id=IoT-MVP-5003506" TargetMode="External"/><Relationship Id="rId7" Type="http://schemas.openxmlformats.org/officeDocument/2006/relationships/hyperlink" Target="https://github.com/CliffAgius/TechDays2021" TargetMode="External"/><Relationship Id="rId2" Type="http://schemas.openxmlformats.org/officeDocument/2006/relationships/hyperlink" Target="https://docs.microsoft.com/en-us/azure/iot-hub?WT.mc_id=IoT-MVP-5003506" TargetMode="Externa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azure-samples.github.io/raspberry-pi-web-simulator/" TargetMode="External"/><Relationship Id="rId5" Type="http://schemas.openxmlformats.org/officeDocument/2006/relationships/hyperlink" Target="https://pluralsight.pxf.io/az220" TargetMode="External"/><Relationship Id="rId4" Type="http://schemas.openxmlformats.org/officeDocument/2006/relationships/hyperlink" Target="https://docs.microsoft.com/en-us/learn/certifications/exams/az-220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3CBED-DF7D-C247-8B99-9233DF8E6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2" y="1057472"/>
            <a:ext cx="9144000" cy="1138773"/>
          </a:xfrm>
        </p:spPr>
        <p:txBody>
          <a:bodyPr/>
          <a:lstStyle/>
          <a:p>
            <a:r>
              <a:rPr lang="en-US" b="1" dirty="0"/>
              <a:t>Tech Days 2021</a:t>
            </a:r>
            <a:br>
              <a:rPr lang="en-US" dirty="0"/>
            </a:br>
            <a:r>
              <a:rPr lang="en-US" sz="3200" dirty="0"/>
              <a:t>Flight into IoT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DD325-5001-D74D-8CF1-4FF674E516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0572" y="4949780"/>
            <a:ext cx="9144000" cy="1231106"/>
          </a:xfrm>
        </p:spPr>
        <p:txBody>
          <a:bodyPr/>
          <a:lstStyle/>
          <a:p>
            <a:r>
              <a:rPr lang="en-US" b="1" dirty="0"/>
              <a:t>Pete Gallagher</a:t>
            </a:r>
          </a:p>
          <a:p>
            <a:r>
              <a:rPr lang="en-US" dirty="0"/>
              <a:t>IoT Solutions Expert</a:t>
            </a:r>
          </a:p>
          <a:p>
            <a:r>
              <a:rPr lang="en-US" dirty="0"/>
              <a:t>PJG Creations Ltd</a:t>
            </a:r>
          </a:p>
          <a:p>
            <a:r>
              <a:rPr lang="en-US" dirty="0"/>
              <a:t>Azure MVP</a:t>
            </a:r>
          </a:p>
          <a:p>
            <a:r>
              <a:rPr lang="en-US" dirty="0"/>
              <a:t>@pete_codes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E212A0-EC7B-460A-88E8-086E62CB7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825" y="2826597"/>
            <a:ext cx="5363360" cy="2738736"/>
          </a:xfrm>
          <a:prstGeom prst="rect">
            <a:avLst/>
          </a:prstGeom>
        </p:spPr>
      </p:pic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BF4C9792-EE04-41DC-839B-FF45DF9BD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0613" y="343632"/>
            <a:ext cx="1895298" cy="405146"/>
          </a:xfrm>
          <a:prstGeom prst="rect">
            <a:avLst/>
          </a:prstGeom>
        </p:spPr>
      </p:pic>
      <p:pic>
        <p:nvPicPr>
          <p:cNvPr id="11" name="Picture 10" descr="A picture containing person, person, necktie, wearing&#10;&#10;Description automatically generated">
            <a:extLst>
              <a:ext uri="{FF2B5EF4-FFF2-40B4-BE49-F238E27FC236}">
                <a16:creationId xmlns:a16="http://schemas.microsoft.com/office/drawing/2014/main" id="{958CF6E7-1112-492E-AC73-6A606D0E3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572" y="2384234"/>
            <a:ext cx="2331442" cy="2251568"/>
          </a:xfrm>
          <a:prstGeom prst="rect">
            <a:avLst/>
          </a:prstGeom>
        </p:spPr>
      </p:pic>
      <p:pic>
        <p:nvPicPr>
          <p:cNvPr id="14" name="Graphic 13" descr="Processor outline">
            <a:extLst>
              <a:ext uri="{FF2B5EF4-FFF2-40B4-BE49-F238E27FC236}">
                <a16:creationId xmlns:a16="http://schemas.microsoft.com/office/drawing/2014/main" id="{1D5863C3-41DA-4846-892A-0559D384F6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08105" y="2519336"/>
            <a:ext cx="754555" cy="7545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502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6518E-0316-094A-8082-D4C444108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10430257" cy="307777"/>
          </a:xfrm>
        </p:spPr>
        <p:txBody>
          <a:bodyPr/>
          <a:lstStyle/>
          <a:p>
            <a:r>
              <a:rPr lang="en-US" sz="2000" b="1" dirty="0"/>
              <a:t>Flight into IoT System Diagram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4341023-8D22-4DDF-A94C-F57F5D70A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43538" y="5047497"/>
            <a:ext cx="859853" cy="859853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30598C-8C20-4904-BC80-34E8F248E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72778" y="3109423"/>
            <a:ext cx="859853" cy="85985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EE2BEDB-F149-473B-B49E-54EF2646E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83178" y="3104453"/>
            <a:ext cx="859853" cy="859853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AEAF52C-B45C-462A-89D2-07A1BA2A4C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23305" y="1124108"/>
            <a:ext cx="1067328" cy="106732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22D940A2-408D-4EDC-882F-B3E1E6BCDF9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482466" y="5047497"/>
            <a:ext cx="859853" cy="859853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E26AAE8E-8D9F-4AC8-9EA9-FC7EE459458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031866" y="1272010"/>
            <a:ext cx="771525" cy="7715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07E3254-99DB-4196-ADC4-355357380FDD}"/>
              </a:ext>
            </a:extLst>
          </p:cNvPr>
          <p:cNvSpPr txBox="1"/>
          <p:nvPr/>
        </p:nvSpPr>
        <p:spPr>
          <a:xfrm>
            <a:off x="2103278" y="6124952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Device Provisioning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Service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A2722D-F67D-4520-A14A-78133A0A5725}"/>
              </a:ext>
            </a:extLst>
          </p:cNvPr>
          <p:cNvSpPr txBox="1"/>
          <p:nvPr/>
        </p:nvSpPr>
        <p:spPr>
          <a:xfrm>
            <a:off x="7047142" y="2191436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Logic </a:t>
            </a:r>
          </a:p>
          <a:p>
            <a:pPr algn="ctr"/>
            <a:r>
              <a:rPr lang="en-GB" sz="1400" dirty="0">
                <a:solidFill>
                  <a:srgbClr val="000000"/>
                </a:solidFill>
              </a:rPr>
              <a:t>App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255C8A-E9F2-47BD-BD9B-6877DA3946F3}"/>
              </a:ext>
            </a:extLst>
          </p:cNvPr>
          <p:cNvSpPr txBox="1"/>
          <p:nvPr/>
        </p:nvSpPr>
        <p:spPr>
          <a:xfrm>
            <a:off x="4592876" y="6124952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Stream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Analytics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DFB61A-960B-4A87-BACE-5FD970893B15}"/>
              </a:ext>
            </a:extLst>
          </p:cNvPr>
          <p:cNvSpPr txBox="1"/>
          <p:nvPr/>
        </p:nvSpPr>
        <p:spPr>
          <a:xfrm>
            <a:off x="4563636" y="4063217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Time Series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Insights</a:t>
            </a: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046CD463-3C69-4EFB-95F7-B4CF624998C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427044" y="5047497"/>
            <a:ext cx="859853" cy="859853"/>
          </a:xfrm>
          <a:prstGeom prst="rect">
            <a:avLst/>
          </a:prstGeom>
        </p:spPr>
      </p:pic>
      <p:pic>
        <p:nvPicPr>
          <p:cNvPr id="27" name="Graphic 26" descr="Airplane outline">
            <a:extLst>
              <a:ext uri="{FF2B5EF4-FFF2-40B4-BE49-F238E27FC236}">
                <a16:creationId xmlns:a16="http://schemas.microsoft.com/office/drawing/2014/main" id="{C3184196-144E-4709-B63D-049A766E569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10837" y="3077180"/>
            <a:ext cx="914400" cy="9144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85E76EA-D936-45FF-8A34-4C582624A457}"/>
              </a:ext>
            </a:extLst>
          </p:cNvPr>
          <p:cNvSpPr txBox="1"/>
          <p:nvPr/>
        </p:nvSpPr>
        <p:spPr>
          <a:xfrm>
            <a:off x="2103278" y="2641953"/>
            <a:ext cx="1619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IoT Hub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774F49-D5A7-4696-AE0F-F7C03DD580CA}"/>
              </a:ext>
            </a:extLst>
          </p:cNvPr>
          <p:cNvSpPr txBox="1"/>
          <p:nvPr/>
        </p:nvSpPr>
        <p:spPr>
          <a:xfrm>
            <a:off x="4607800" y="2227661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Service Bus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Queue</a:t>
            </a:r>
          </a:p>
        </p:txBody>
      </p:sp>
      <p:pic>
        <p:nvPicPr>
          <p:cNvPr id="31" name="Graphic 30" descr="Gears outline">
            <a:extLst>
              <a:ext uri="{FF2B5EF4-FFF2-40B4-BE49-F238E27FC236}">
                <a16:creationId xmlns:a16="http://schemas.microsoft.com/office/drawing/2014/main" id="{DC5CFD23-8610-4911-8B2B-E3D86D8088E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578503" y="1200572"/>
            <a:ext cx="914400" cy="9144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D6CC905-3CE0-4D6C-AEA6-491621711445}"/>
              </a:ext>
            </a:extLst>
          </p:cNvPr>
          <p:cNvSpPr txBox="1"/>
          <p:nvPr/>
        </p:nvSpPr>
        <p:spPr>
          <a:xfrm>
            <a:off x="7047142" y="6232672"/>
            <a:ext cx="1619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Power BI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8E56FE-2773-47B8-90AA-92AF31D6E7F8}"/>
              </a:ext>
            </a:extLst>
          </p:cNvPr>
          <p:cNvSpPr txBox="1"/>
          <p:nvPr/>
        </p:nvSpPr>
        <p:spPr>
          <a:xfrm>
            <a:off x="9225875" y="2191435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3</a:t>
            </a:r>
            <a:r>
              <a:rPr lang="en-GB" sz="1400" baseline="30000" dirty="0">
                <a:solidFill>
                  <a:srgbClr val="000000"/>
                </a:solidFill>
              </a:rPr>
              <a:t>rd</a:t>
            </a:r>
            <a:r>
              <a:rPr lang="en-GB" sz="1400" dirty="0">
                <a:solidFill>
                  <a:srgbClr val="000000"/>
                </a:solidFill>
              </a:rPr>
              <a:t> Party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Services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6955298-C518-4994-8D1A-2549879DA5CD}"/>
              </a:ext>
            </a:extLst>
          </p:cNvPr>
          <p:cNvCxnSpPr>
            <a:cxnSpLocks/>
          </p:cNvCxnSpPr>
          <p:nvPr/>
        </p:nvCxnSpPr>
        <p:spPr>
          <a:xfrm rot="16200000" flipH="1">
            <a:off x="882329" y="3877288"/>
            <a:ext cx="1485844" cy="1714429"/>
          </a:xfrm>
          <a:prstGeom prst="bentConnector2">
            <a:avLst/>
          </a:prstGeom>
          <a:ln w="25400">
            <a:solidFill>
              <a:srgbClr val="000000"/>
            </a:solidFill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6BDEDB7-3158-4499-AD33-37667234583C}"/>
              </a:ext>
            </a:extLst>
          </p:cNvPr>
          <p:cNvCxnSpPr>
            <a:cxnSpLocks/>
            <a:stCxn id="27" idx="3"/>
            <a:endCxn id="11" idx="1"/>
          </p:cNvCxnSpPr>
          <p:nvPr/>
        </p:nvCxnSpPr>
        <p:spPr>
          <a:xfrm>
            <a:off x="1225237" y="3534380"/>
            <a:ext cx="1257941" cy="0"/>
          </a:xfrm>
          <a:prstGeom prst="straightConnector1">
            <a:avLst/>
          </a:prstGeom>
          <a:ln w="25400">
            <a:solidFill>
              <a:srgbClr val="000000"/>
            </a:solidFill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064CBD5-29C9-4065-9318-735EDBE8C12A}"/>
              </a:ext>
            </a:extLst>
          </p:cNvPr>
          <p:cNvCxnSpPr>
            <a:cxnSpLocks/>
          </p:cNvCxnSpPr>
          <p:nvPr/>
        </p:nvCxnSpPr>
        <p:spPr>
          <a:xfrm flipH="1">
            <a:off x="2912393" y="3964307"/>
            <a:ext cx="712" cy="1083191"/>
          </a:xfrm>
          <a:prstGeom prst="straightConnector1">
            <a:avLst/>
          </a:prstGeom>
          <a:ln w="25400">
            <a:solidFill>
              <a:srgbClr val="000000"/>
            </a:solidFill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8235024-FA8B-46FD-8B70-4083D5D4E428}"/>
              </a:ext>
            </a:extLst>
          </p:cNvPr>
          <p:cNvCxnSpPr>
            <a:cxnSpLocks/>
            <a:stCxn id="11" idx="3"/>
            <a:endCxn id="9" idx="1"/>
          </p:cNvCxnSpPr>
          <p:nvPr/>
        </p:nvCxnSpPr>
        <p:spPr>
          <a:xfrm>
            <a:off x="3343031" y="3534380"/>
            <a:ext cx="1629747" cy="4970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2764270-C606-472C-A4E5-D8B80B4C913A}"/>
              </a:ext>
            </a:extLst>
          </p:cNvPr>
          <p:cNvCxnSpPr>
            <a:cxnSpLocks/>
            <a:stCxn id="11" idx="3"/>
            <a:endCxn id="7" idx="1"/>
          </p:cNvCxnSpPr>
          <p:nvPr/>
        </p:nvCxnSpPr>
        <p:spPr>
          <a:xfrm>
            <a:off x="3343031" y="3534380"/>
            <a:ext cx="1600507" cy="1943044"/>
          </a:xfrm>
          <a:prstGeom prst="bentConnector3">
            <a:avLst>
              <a:gd name="adj1" fmla="val 50000"/>
            </a:avLst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F5280EC-A1EB-4464-89B5-D2CB7FB5C220}"/>
              </a:ext>
            </a:extLst>
          </p:cNvPr>
          <p:cNvCxnSpPr>
            <a:cxnSpLocks/>
            <a:stCxn id="7" idx="3"/>
            <a:endCxn id="25" idx="1"/>
          </p:cNvCxnSpPr>
          <p:nvPr/>
        </p:nvCxnSpPr>
        <p:spPr>
          <a:xfrm>
            <a:off x="5803391" y="5477424"/>
            <a:ext cx="1623653" cy="0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45">
            <a:extLst>
              <a:ext uri="{FF2B5EF4-FFF2-40B4-BE49-F238E27FC236}">
                <a16:creationId xmlns:a16="http://schemas.microsoft.com/office/drawing/2014/main" id="{A7DC0394-BBAB-4C36-BFC1-84A2C1B94D83}"/>
              </a:ext>
            </a:extLst>
          </p:cNvPr>
          <p:cNvCxnSpPr>
            <a:cxnSpLocks/>
            <a:stCxn id="11" idx="3"/>
            <a:endCxn id="19" idx="1"/>
          </p:cNvCxnSpPr>
          <p:nvPr/>
        </p:nvCxnSpPr>
        <p:spPr>
          <a:xfrm flipV="1">
            <a:off x="3343031" y="1657773"/>
            <a:ext cx="1688835" cy="1876607"/>
          </a:xfrm>
          <a:prstGeom prst="bentConnector3">
            <a:avLst>
              <a:gd name="adj1" fmla="val 47359"/>
            </a:avLst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357C81-9D02-4C49-BE7B-2B4FC3E6DC35}"/>
              </a:ext>
            </a:extLst>
          </p:cNvPr>
          <p:cNvCxnSpPr>
            <a:cxnSpLocks/>
            <a:stCxn id="19" idx="3"/>
            <a:endCxn id="15" idx="1"/>
          </p:cNvCxnSpPr>
          <p:nvPr/>
        </p:nvCxnSpPr>
        <p:spPr>
          <a:xfrm flipV="1">
            <a:off x="5803391" y="1657772"/>
            <a:ext cx="1519914" cy="1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15A80A2-4794-4762-AACB-D0C59970ECD4}"/>
              </a:ext>
            </a:extLst>
          </p:cNvPr>
          <p:cNvCxnSpPr>
            <a:cxnSpLocks/>
            <a:stCxn id="15" idx="3"/>
            <a:endCxn id="31" idx="1"/>
          </p:cNvCxnSpPr>
          <p:nvPr/>
        </p:nvCxnSpPr>
        <p:spPr>
          <a:xfrm>
            <a:off x="8390633" y="1657772"/>
            <a:ext cx="1187870" cy="0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9665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8" grpId="0"/>
      <p:bldP spid="29" grpId="0"/>
      <p:bldP spid="3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Processor outline">
            <a:extLst>
              <a:ext uri="{FF2B5EF4-FFF2-40B4-BE49-F238E27FC236}">
                <a16:creationId xmlns:a16="http://schemas.microsoft.com/office/drawing/2014/main" id="{DA809721-490D-4605-AF82-0C09A26D9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56998" y="3531268"/>
            <a:ext cx="1677552" cy="16775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5D9928-42B2-8849-8F4B-C6FCA2485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9136BD-97A4-864A-8E38-6823B8ECB2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IoT Hub Creation and Device Simulation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DCE35A9-1128-47BA-95FF-5A1FF18B3F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05774" y="2282009"/>
            <a:ext cx="1577480" cy="15774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361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6518E-0316-094A-8082-D4C444108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10430257" cy="307777"/>
          </a:xfrm>
        </p:spPr>
        <p:txBody>
          <a:bodyPr/>
          <a:lstStyle/>
          <a:p>
            <a:r>
              <a:rPr lang="en-US" sz="2000" dirty="0"/>
              <a:t>Flight into IoT useful links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52E4C5-57F1-4A27-86D6-B2B432E4240B}"/>
              </a:ext>
            </a:extLst>
          </p:cNvPr>
          <p:cNvSpPr txBox="1"/>
          <p:nvPr/>
        </p:nvSpPr>
        <p:spPr>
          <a:xfrm>
            <a:off x="649705" y="1479884"/>
            <a:ext cx="10652403" cy="470898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rgbClr val="000000"/>
                </a:solidFill>
              </a:rPr>
              <a:t>Azure IoT Hub Docs</a:t>
            </a:r>
            <a:br>
              <a:rPr lang="en-GB" sz="1800" dirty="0">
                <a:solidFill>
                  <a:srgbClr val="000000"/>
                </a:solidFill>
              </a:rPr>
            </a:br>
            <a:r>
              <a:rPr lang="en-GB" sz="1800" dirty="0">
                <a:solidFill>
                  <a:srgbClr val="000000"/>
                </a:solidFill>
                <a:hlinkClick r:id="rId2"/>
              </a:rPr>
              <a:t>https://docs.microsoft.com/en-us/azure/iot-hub</a:t>
            </a:r>
            <a:br>
              <a:rPr lang="en-GB" sz="1800" dirty="0">
                <a:solidFill>
                  <a:srgbClr val="000000"/>
                </a:solidFill>
              </a:rPr>
            </a:br>
            <a:endParaRPr lang="en-GB" sz="1800" dirty="0">
              <a:solidFill>
                <a:srgbClr val="000000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rgbClr val="000000"/>
                </a:solidFill>
              </a:rPr>
              <a:t>Get Started with Device Management (Node.js)</a:t>
            </a:r>
            <a:br>
              <a:rPr lang="en-GB" sz="1800" dirty="0">
                <a:solidFill>
                  <a:srgbClr val="000000"/>
                </a:solidFill>
              </a:rPr>
            </a:br>
            <a:r>
              <a:rPr lang="en-GB" sz="1800" dirty="0">
                <a:solidFill>
                  <a:srgbClr val="000000"/>
                </a:solidFill>
                <a:hlinkClick r:id="rId3"/>
              </a:rPr>
              <a:t>https://docs.microsoft.com/en-us/azure/iot-hub/iot-hub-node-node-device-management-get-started</a:t>
            </a:r>
            <a:br>
              <a:rPr lang="en-GB" sz="1800" dirty="0">
                <a:solidFill>
                  <a:srgbClr val="000000"/>
                </a:solidFill>
              </a:rPr>
            </a:br>
            <a:endParaRPr lang="en-GB" sz="1800" dirty="0">
              <a:solidFill>
                <a:srgbClr val="000000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rgbClr val="000000"/>
                </a:solidFill>
              </a:rPr>
              <a:t>AZ-220 Exam</a:t>
            </a:r>
            <a:br>
              <a:rPr lang="en-GB" sz="1800" dirty="0">
                <a:solidFill>
                  <a:srgbClr val="000000"/>
                </a:solidFill>
              </a:rPr>
            </a:br>
            <a:r>
              <a:rPr lang="en-GB" sz="1800" dirty="0">
                <a:solidFill>
                  <a:srgbClr val="000000"/>
                </a:solidFill>
                <a:hlinkClick r:id="rId4"/>
              </a:rPr>
              <a:t>https://docs.microsoft.com/en-us/learn/certifications/exams/az-220</a:t>
            </a:r>
            <a:br>
              <a:rPr lang="en-GB" sz="1800" dirty="0">
                <a:solidFill>
                  <a:srgbClr val="000000"/>
                </a:solidFill>
              </a:rPr>
            </a:br>
            <a:endParaRPr lang="en-GB" sz="1800" dirty="0">
              <a:solidFill>
                <a:srgbClr val="000000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rgbClr val="000000"/>
                </a:solidFill>
              </a:rPr>
              <a:t>Pluralsight AZ-220 Certification Prep Path</a:t>
            </a:r>
            <a:br>
              <a:rPr lang="en-GB" sz="1800" dirty="0">
                <a:solidFill>
                  <a:srgbClr val="000000"/>
                </a:solidFill>
              </a:rPr>
            </a:br>
            <a:r>
              <a:rPr lang="en-GB" sz="1800" dirty="0">
                <a:solidFill>
                  <a:srgbClr val="000000"/>
                </a:solidFill>
                <a:hlinkClick r:id="rId5"/>
              </a:rPr>
              <a:t>https://pluralsight.pxf.io/az220</a:t>
            </a:r>
            <a:br>
              <a:rPr lang="en-GB" sz="1800" dirty="0">
                <a:solidFill>
                  <a:srgbClr val="000000"/>
                </a:solidFill>
              </a:rPr>
            </a:br>
            <a:endParaRPr lang="en-GB" sz="1800" dirty="0">
              <a:solidFill>
                <a:srgbClr val="000000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rgbClr val="000000"/>
                </a:solidFill>
              </a:rPr>
              <a:t>Raspberry Pi Simulator</a:t>
            </a:r>
            <a:br>
              <a:rPr lang="en-GB" sz="1800" dirty="0">
                <a:solidFill>
                  <a:srgbClr val="000000"/>
                </a:solidFill>
              </a:rPr>
            </a:br>
            <a:r>
              <a:rPr lang="en-GB" sz="1800" dirty="0">
                <a:solidFill>
                  <a:srgbClr val="000000"/>
                </a:solidFill>
                <a:hlinkClick r:id="rId6"/>
              </a:rPr>
              <a:t>https://azure-samples.github.io/raspberry-pi-web-simulator/</a:t>
            </a:r>
            <a:br>
              <a:rPr lang="en-GB" sz="1800" dirty="0">
                <a:solidFill>
                  <a:srgbClr val="000000"/>
                </a:solidFill>
              </a:rPr>
            </a:br>
            <a:endParaRPr lang="en-GB" sz="1800" dirty="0">
              <a:solidFill>
                <a:srgbClr val="000000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rgbClr val="000000"/>
                </a:solidFill>
              </a:rPr>
              <a:t>GitHub Repo</a:t>
            </a:r>
            <a:br>
              <a:rPr lang="en-GB" sz="1800" dirty="0">
                <a:solidFill>
                  <a:srgbClr val="000000"/>
                </a:solidFill>
              </a:rPr>
            </a:br>
            <a:r>
              <a:rPr lang="en-GB" sz="1800" dirty="0">
                <a:solidFill>
                  <a:srgbClr val="000000"/>
                </a:solidFill>
                <a:hlinkClick r:id="rId7"/>
              </a:rPr>
              <a:t>https://github.com/CliffAgius</a:t>
            </a:r>
            <a:r>
              <a:rPr lang="en-GB" sz="1800">
                <a:solidFill>
                  <a:srgbClr val="000000"/>
                </a:solidFill>
                <a:hlinkClick r:id="rId7"/>
              </a:rPr>
              <a:t>/TechDays2021</a:t>
            </a:r>
            <a:endParaRPr lang="en-GB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72923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F75E2-80C1-F348-81A8-0F70D46AF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A2BAED-21DB-E343-9CC2-BCE8B29534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216" y="3724656"/>
            <a:ext cx="9144000" cy="492443"/>
          </a:xfrm>
        </p:spPr>
        <p:txBody>
          <a:bodyPr/>
          <a:lstStyle/>
          <a:p>
            <a:r>
              <a:rPr lang="en-US" sz="3200" dirty="0"/>
              <a:t>Q&amp;A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BC7227E-0F41-47F2-81E3-0EEF18DFB07F}"/>
              </a:ext>
            </a:extLst>
          </p:cNvPr>
          <p:cNvSpPr txBox="1">
            <a:spLocks/>
          </p:cNvSpPr>
          <p:nvPr/>
        </p:nvSpPr>
        <p:spPr>
          <a:xfrm>
            <a:off x="585216" y="5265138"/>
            <a:ext cx="9144000" cy="1231106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Pete Gallagher</a:t>
            </a:r>
          </a:p>
          <a:p>
            <a:r>
              <a:rPr lang="en-US" dirty="0"/>
              <a:t>IoT Solutions Expert</a:t>
            </a:r>
          </a:p>
          <a:p>
            <a:r>
              <a:rPr lang="en-US" dirty="0"/>
              <a:t>PJG Creations Ltd</a:t>
            </a:r>
          </a:p>
          <a:p>
            <a:r>
              <a:rPr lang="en-US" dirty="0"/>
              <a:t>Azure MVP</a:t>
            </a:r>
          </a:p>
          <a:p>
            <a:r>
              <a:rPr lang="en-US" dirty="0"/>
              <a:t>@pete_codes</a:t>
            </a:r>
          </a:p>
        </p:txBody>
      </p:sp>
    </p:spTree>
    <p:extLst>
      <p:ext uri="{BB962C8B-B14F-4D97-AF65-F5344CB8AC3E}">
        <p14:creationId xmlns:p14="http://schemas.microsoft.com/office/powerpoint/2010/main" val="142873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HITE TEMPLATE">
  <a:themeElements>
    <a:clrScheme name="MSFT_DevUK_Colour_Them">
      <a:dk1>
        <a:srgbClr val="737378"/>
      </a:dk1>
      <a:lt1>
        <a:srgbClr val="FFFFFF"/>
      </a:lt1>
      <a:dk2>
        <a:srgbClr val="5A545E"/>
      </a:dk2>
      <a:lt2>
        <a:srgbClr val="C3C1C8"/>
      </a:lt2>
      <a:accent1>
        <a:srgbClr val="5B4BF8"/>
      </a:accent1>
      <a:accent2>
        <a:srgbClr val="CC77FF"/>
      </a:accent2>
      <a:accent3>
        <a:srgbClr val="7BC4DF"/>
      </a:accent3>
      <a:accent4>
        <a:srgbClr val="D60A53"/>
      </a:accent4>
      <a:accent5>
        <a:srgbClr val="E9C954"/>
      </a:accent5>
      <a:accent6>
        <a:srgbClr val="525D7C"/>
      </a:accent6>
      <a:hlink>
        <a:srgbClr val="0563C1"/>
      </a:hlink>
      <a:folHlink>
        <a:srgbClr val="CC77FF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Surface PowerPoint Template Spring 2021.pptx" id="{4037E9DD-DF86-46ED-B50D-47C11937CC55}" vid="{15B1ACC6-FE8B-40C8-97E0-8B4F205A07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WHITE TEMPLATE</Template>
  <TotalTime>0</TotalTime>
  <Words>191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Segoe UI</vt:lpstr>
      <vt:lpstr>Segoe UI Light</vt:lpstr>
      <vt:lpstr>Segoe UI Semibold</vt:lpstr>
      <vt:lpstr>Wingdings</vt:lpstr>
      <vt:lpstr>WHITE TEMPLATE</vt:lpstr>
      <vt:lpstr>Tech Days 2021 Flight into IoT</vt:lpstr>
      <vt:lpstr>Flight into IoT System Diagram</vt:lpstr>
      <vt:lpstr>Demos</vt:lpstr>
      <vt:lpstr>Flight into IoT useful links</vt:lpstr>
      <vt:lpstr>Thankyou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John Thackray</dc:creator>
  <cp:keywords/>
  <dc:description/>
  <cp:lastModifiedBy>Peter Gallagher</cp:lastModifiedBy>
  <cp:revision>17</cp:revision>
  <dcterms:created xsi:type="dcterms:W3CDTF">2021-10-18T09:16:16Z</dcterms:created>
  <dcterms:modified xsi:type="dcterms:W3CDTF">2021-11-09T10:29:55Z</dcterms:modified>
</cp:coreProperties>
</file>

<file path=docProps/thumbnail.jpeg>
</file>